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6"/>
  </p:notesMasterIdLst>
  <p:handoutMasterIdLst>
    <p:handoutMasterId r:id="rId17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67D30B-DD33-85FE-5D09-6BC879306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492217"/>
            <a:ext cx="8606017" cy="513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4D53248-AA1C-0E77-0CDA-72CDF18F5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600138"/>
            <a:ext cx="8537191" cy="507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625</TotalTime>
  <Words>116</Words>
  <Application>Microsoft Office PowerPoint</Application>
  <PresentationFormat>Widescreen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17</cp:revision>
  <dcterms:created xsi:type="dcterms:W3CDTF">2024-12-21T02:49:35Z</dcterms:created>
  <dcterms:modified xsi:type="dcterms:W3CDTF">2024-12-21T13:34:37Z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